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4" r:id="rId4"/>
    <p:sldId id="269" r:id="rId5"/>
    <p:sldId id="270" r:id="rId6"/>
    <p:sldId id="274" r:id="rId7"/>
    <p:sldId id="283" r:id="rId8"/>
    <p:sldId id="284" r:id="rId9"/>
    <p:sldId id="285" r:id="rId10"/>
    <p:sldId id="286" r:id="rId11"/>
    <p:sldId id="287" r:id="rId12"/>
    <p:sldId id="288" r:id="rId13"/>
    <p:sldId id="271" r:id="rId14"/>
    <p:sldId id="259" r:id="rId15"/>
    <p:sldId id="273" r:id="rId16"/>
    <p:sldId id="272" r:id="rId17"/>
    <p:sldId id="279" r:id="rId18"/>
    <p:sldId id="282" r:id="rId19"/>
    <p:sldId id="280" r:id="rId20"/>
    <p:sldId id="281" r:id="rId2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io, Meghan" initials="GM" lastIdx="1" clrIdx="0">
    <p:extLst>
      <p:ext uri="{19B8F6BF-5375-455C-9EA6-DF929625EA0E}">
        <p15:presenceInfo xmlns:p15="http://schemas.microsoft.com/office/powerpoint/2012/main" userId="S-1-5-21-589702488-790852428-925700815-1385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61265-7CE6-42EE-A600-F9A2CED6110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E9739-1C8F-40B9-90B7-6A3F3A8E5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0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FF3444A-8745-4243-82BC-E6DAA3F35AD3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F56C97F-98BF-5549-8A73-70E481B37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359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1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6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1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738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640880-4018-D04F-9BC1-FCCB047C870E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52E9-4044-AF44-8A4F-FDFA0C4D8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1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83772"/>
            <a:ext cx="6829830" cy="830627"/>
          </a:xfrm>
        </p:spPr>
        <p:txBody>
          <a:bodyPr>
            <a:noAutofit/>
          </a:bodyPr>
          <a:lstStyle/>
          <a:p>
            <a:r>
              <a:rPr lang="en-US" sz="7200" dirty="0" smtClean="0"/>
              <a:t>Chapter </a:t>
            </a:r>
            <a:r>
              <a:rPr lang="en-US" sz="7200" dirty="0"/>
              <a:t>9</a:t>
            </a:r>
            <a:r>
              <a:rPr lang="en-US" sz="7200" dirty="0" smtClean="0"/>
              <a:t> Review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658509"/>
            <a:ext cx="2995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Graphing Quadratic Equations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59670" y="3008046"/>
            <a:ext cx="184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212" y="5076045"/>
            <a:ext cx="312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by completing the square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8247" y="3847269"/>
            <a:ext cx="183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by graphing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41461" y="4401693"/>
            <a:ext cx="215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by Square Root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53878" y="6004416"/>
            <a:ext cx="3399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using the Quadratic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83279" y="2516998"/>
                <a:ext cx="233506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6, 18</m:t>
                          </m:r>
                        </m:e>
                      </m: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79" y="2516998"/>
                <a:ext cx="2335063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8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957" y="3299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25710" y="3220218"/>
                <a:ext cx="43034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−4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710" y="3220218"/>
                <a:ext cx="430348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99307" y="992777"/>
            <a:ext cx="8057309" cy="21945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Solve using the Quadratic Formula.</a:t>
            </a:r>
            <a:br>
              <a:rPr lang="en-US" sz="4400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Leave your solution in simplest radical form.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14502" y="2516998"/>
                <a:ext cx="190866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1, 2</m:t>
                          </m:r>
                        </m:e>
                      </m: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502" y="2516998"/>
                <a:ext cx="1908663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1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17005" y="1035838"/>
            <a:ext cx="7781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Solve by graphing. </a:t>
            </a: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77886" y="2973977"/>
                <a:ext cx="391286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+7=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86" y="2973977"/>
                <a:ext cx="391286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1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829" y="1502226"/>
                <a:ext cx="152125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5400" b="0" dirty="0" smtClean="0"/>
                  <a:t>(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0, 7)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29" y="1502226"/>
                <a:ext cx="1521250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7200" t="-24818" b="-49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88274" y="542443"/>
                <a:ext cx="18323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274" y="542443"/>
                <a:ext cx="1832361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787" y="740229"/>
            <a:ext cx="4728809" cy="5347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9572" y="3537496"/>
            <a:ext cx="2914051" cy="218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9256" y="1166466"/>
            <a:ext cx="7781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Solve by Factoring</a:t>
            </a: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05444" y="3104606"/>
                <a:ext cx="443833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+5=</m:t>
                      </m:r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444" y="3104606"/>
                <a:ext cx="4438331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03417" y="2952427"/>
                <a:ext cx="506010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𝑅𝑒𝑎𝑙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𝑅𝑜𝑜𝑡𝑠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417" y="2952427"/>
                <a:ext cx="5060103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7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6928" y="976720"/>
            <a:ext cx="8331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the graph of the parabola open up or down?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0240" y="2883208"/>
                <a:ext cx="499034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240" y="2883208"/>
                <a:ext cx="4990340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0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23508" y="2773679"/>
                <a:ext cx="10813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𝑈𝑃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8" y="2773679"/>
                <a:ext cx="1081322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2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02228" y="3368376"/>
                <a:ext cx="609164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228" y="3368376"/>
                <a:ext cx="609164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799307" y="992777"/>
            <a:ext cx="8057309" cy="21945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Solve using the Quadratic Formula.</a:t>
            </a:r>
            <a:br>
              <a:rPr lang="en-US" sz="4400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Leave your solution in simplest radical form.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182" y="0"/>
            <a:ext cx="3120632" cy="2528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74" y="365760"/>
            <a:ext cx="7886700" cy="13255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Rules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559" y="1802084"/>
            <a:ext cx="8058693" cy="505591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Your desks will be staying in rows. </a:t>
            </a:r>
          </a:p>
          <a:p>
            <a:r>
              <a:rPr lang="en-US" sz="2800" dirty="0" smtClean="0"/>
              <a:t>A question will be presented and you will have two minutes to solve the question in your spiral.</a:t>
            </a:r>
          </a:p>
          <a:p>
            <a:pPr lvl="1"/>
            <a:r>
              <a:rPr lang="en-US" sz="2200" dirty="0" smtClean="0"/>
              <a:t>Remember to number the questions and show the original problem.</a:t>
            </a:r>
          </a:p>
          <a:p>
            <a:pPr lvl="1"/>
            <a:r>
              <a:rPr lang="en-US" sz="2200" dirty="0" smtClean="0"/>
              <a:t>Do the work in two organized legible columns so that you can use this to review for the test</a:t>
            </a:r>
            <a:endParaRPr lang="en-US" sz="2200" dirty="0" smtClean="0"/>
          </a:p>
          <a:p>
            <a:r>
              <a:rPr lang="en-US" sz="2800" dirty="0" smtClean="0"/>
              <a:t>Then you will be given two minutes to talk with your neighbors. </a:t>
            </a:r>
          </a:p>
          <a:p>
            <a:pPr lvl="1"/>
            <a:r>
              <a:rPr lang="en-US" sz="2500" dirty="0" smtClean="0"/>
              <a:t>Do you guys agree on your answer?</a:t>
            </a:r>
          </a:p>
          <a:p>
            <a:pPr lvl="1"/>
            <a:r>
              <a:rPr lang="en-US" sz="2500" dirty="0" smtClean="0"/>
              <a:t>How did you get there? What was your process?</a:t>
            </a:r>
          </a:p>
          <a:p>
            <a:r>
              <a:rPr lang="en-US" sz="2800" dirty="0" smtClean="0"/>
              <a:t>Then you will get the answer, followed by the </a:t>
            </a:r>
            <a:r>
              <a:rPr lang="en-US" sz="2800" smtClean="0"/>
              <a:t>next question.</a:t>
            </a: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46366" y="575097"/>
                <a:ext cx="4750526" cy="923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14−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772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366" y="575097"/>
                <a:ext cx="4750526" cy="9235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1349" y="2190537"/>
                <a:ext cx="4750526" cy="923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14+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772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349" y="2190537"/>
                <a:ext cx="4750526" cy="9235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9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957" y="3299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5907" y="1894144"/>
            <a:ext cx="6129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Solve by factoring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94518" y="3298450"/>
                <a:ext cx="479496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−2=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518" y="3298450"/>
                <a:ext cx="4794967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957" y="3299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220151" y="1549221"/>
                <a:ext cx="90220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151" y="1549221"/>
                <a:ext cx="9022080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01741" y="537833"/>
                <a:ext cx="4778296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741" y="537833"/>
                <a:ext cx="4778296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9895" y="3136325"/>
                <a:ext cx="34902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4800" dirty="0" smtClean="0"/>
                  <a:t>  </a:t>
                </a:r>
                <a:endParaRPr lang="en-US" sz="4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95" y="3136325"/>
                <a:ext cx="3490220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8273" y="3136324"/>
                <a:ext cx="34902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4800" dirty="0" smtClean="0"/>
                  <a:t>  </a:t>
                </a:r>
                <a:endParaRPr lang="en-US" sz="4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73" y="3136324"/>
                <a:ext cx="3490220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33163" y="4507924"/>
                <a:ext cx="34902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−2,1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163" y="4507924"/>
                <a:ext cx="349022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932889" y="4598126"/>
            <a:ext cx="1361921" cy="74079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957" y="3299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005" y="1035838"/>
            <a:ext cx="77814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Identify the Axis of symmetry and the vertex. Then graph the following equations</a:t>
            </a: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51283" y="3597438"/>
                <a:ext cx="391286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283" y="3597438"/>
                <a:ext cx="391286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0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6657" y="1268274"/>
            <a:ext cx="5820956" cy="436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7794" y="936171"/>
                <a:ext cx="1085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794" y="936171"/>
                <a:ext cx="1085233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1602" y="1428206"/>
                <a:ext cx="9730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(0,3)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602" y="1428206"/>
                <a:ext cx="973023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07" y="992777"/>
            <a:ext cx="8057309" cy="219455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Solve by completing the square.</a:t>
            </a:r>
            <a:br>
              <a:rPr lang="en-US" sz="4400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Leave your solution in simplest radical form. </a:t>
            </a:r>
            <a:endParaRPr lang="en-US" sz="4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03714" y="3714206"/>
                <a:ext cx="36831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4" y="3714206"/>
                <a:ext cx="3683188" cy="61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2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8286" y="1397725"/>
                <a:ext cx="401359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=−4+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286" y="1397725"/>
                <a:ext cx="4013599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68285" y="3047999"/>
                <a:ext cx="401359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=−4−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285" y="3047999"/>
                <a:ext cx="4013599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1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005" y="1035838"/>
            <a:ext cx="77814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Solve by taking the square root of both sides</a:t>
            </a: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4778" y="3276952"/>
                <a:ext cx="530587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+144=36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778" y="3276952"/>
                <a:ext cx="5305876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47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950</TotalTime>
  <Words>239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Cambria Math</vt:lpstr>
      <vt:lpstr>Comic Sans MS</vt:lpstr>
      <vt:lpstr>Wingdings 2</vt:lpstr>
      <vt:lpstr>HDOfficeLightV0</vt:lpstr>
      <vt:lpstr>PowerPoint Presentation</vt:lpstr>
      <vt:lpstr>Rules</vt:lpstr>
      <vt:lpstr>PowerPoint Presentation</vt:lpstr>
      <vt:lpstr>PowerPoint Presentation</vt:lpstr>
      <vt:lpstr>PowerPoint Presentation</vt:lpstr>
      <vt:lpstr>PowerPoint Presentation</vt:lpstr>
      <vt:lpstr>Solve by completing the square. Leave your solution in simplest radical form.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Lutheran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Grudgeball</dc:title>
  <dc:creator>Meghan Georgio</dc:creator>
  <cp:lastModifiedBy>Georgio, Meghan E</cp:lastModifiedBy>
  <cp:revision>56</cp:revision>
  <cp:lastPrinted>2015-03-25T14:54:19Z</cp:lastPrinted>
  <dcterms:created xsi:type="dcterms:W3CDTF">2015-03-10T14:26:26Z</dcterms:created>
  <dcterms:modified xsi:type="dcterms:W3CDTF">2017-04-27T17:12:50Z</dcterms:modified>
</cp:coreProperties>
</file>